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6836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18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17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ночью 7-12, днем 9-14 м/с. Температура воздуха 8-10,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19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18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ночью 19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21272</TotalTime>
  <Words>629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8455</cp:revision>
  <cp:lastPrinted>2021-07-01T03:56:27Z</cp:lastPrinted>
  <dcterms:created xsi:type="dcterms:W3CDTF">2018-03-27T06:03:00Z</dcterms:created>
  <dcterms:modified xsi:type="dcterms:W3CDTF">2026-05-17T08:40:39Z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